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69" r:id="rId4"/>
    <p:sldId id="258" r:id="rId5"/>
    <p:sldId id="259" r:id="rId6"/>
    <p:sldId id="260" r:id="rId7"/>
    <p:sldId id="263" r:id="rId8"/>
    <p:sldId id="261" r:id="rId9"/>
    <p:sldId id="265" r:id="rId10"/>
    <p:sldId id="262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C45BA-9B48-442F-B627-A3045404169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864AF-822B-400A-9205-9C4DAC2133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64AF-822B-400A-9205-9C4DAC21332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895A-DB15-4D02-B106-E201165758B0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15A3-52D1-413E-A4FA-7818889FCE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http://www.italiamagazineonline.it/images/Incontro_di_Teano_fra_Garibaldi_e_Vittorio_Emanuele_II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Settecento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Esaminiamo una serie di date in successione che ci aiutino a ripercorrere gli avvenimenti fondamentali di questi due secoli di storia: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412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(fine Seicento -) Settecento: l’Europa, in particolare Francia, Regno Unito, Prussia e Austria, diviene il fulcro economico, politico e militare del mondo;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Settecento: gli assolutismi europei si rafforzano. L’accentramento dei poteri risulta addirittura accentuato dall’adozione dei principi illuministici (almeno in parte) nella politica;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Settecento: l’Italia, come ormai da molti secoli, è divisa tra varie potenze europee, che si succedono nell’oppressione del Paese in seguito alle guerre di successione (1700-1712 quella spagnola, 1733-1738 quella polacca,  1740-1748 quella austriaca, 1756-1763 la guerra dei Sette anni);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645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- 4 Luglio 1776: la Dichiarazione d’Indipendenza americana scuote l’Europa di Antico Regime;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scuola.com/arte_storia/arte_liberta/imgs/dela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77072"/>
            <a:ext cx="3705622" cy="239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nrico\Desktop\Unità d'Italia\Immagini\Stori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4196355" cy="158417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 1860 al 1861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nrico\Desktop\Unità d'Italia\Immagini\Storia 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3834680" cy="1368152"/>
          </a:xfrm>
          <a:prstGeom prst="rect">
            <a:avLst/>
          </a:prstGeom>
          <a:noFill/>
        </p:spPr>
      </p:pic>
      <p:pic>
        <p:nvPicPr>
          <p:cNvPr id="6147" name="Picture 3" descr="C:\Users\Enrico\Desktop\Unità d'Italia\Immagini\Stori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949280"/>
            <a:ext cx="4362512" cy="720080"/>
          </a:xfrm>
          <a:prstGeom prst="rect">
            <a:avLst/>
          </a:prstGeom>
          <a:noFill/>
        </p:spPr>
      </p:pic>
      <p:pic>
        <p:nvPicPr>
          <p:cNvPr id="6148" name="Picture 4" descr="C:\Users\Enrico\Desktop\Unità d'Italia\Immagini\Storia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7072"/>
            <a:ext cx="4906482" cy="864096"/>
          </a:xfrm>
          <a:prstGeom prst="rect">
            <a:avLst/>
          </a:prstGeom>
          <a:noFill/>
        </p:spPr>
      </p:pic>
      <p:pic>
        <p:nvPicPr>
          <p:cNvPr id="6149" name="Picture 5" descr="C:\Users\Enrico\Desktop\Unità d'Italia\Immagini\Storia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5184"/>
            <a:ext cx="4491255" cy="720080"/>
          </a:xfrm>
          <a:prstGeom prst="rect">
            <a:avLst/>
          </a:prstGeom>
          <a:noFill/>
        </p:spPr>
      </p:pic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problemi del nuovo regno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Enrico\Desktop\Unità d'Italia\Immagini\Stori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248472" cy="1108957"/>
          </a:xfrm>
          <a:prstGeom prst="rect">
            <a:avLst/>
          </a:prstGeom>
          <a:noFill/>
        </p:spPr>
      </p:pic>
      <p:pic>
        <p:nvPicPr>
          <p:cNvPr id="11" name="Picture 4" descr="C:\Users\Enrico\Desktop\Unità d'Italia\Immagini\Storia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4248472" cy="877346"/>
          </a:xfrm>
          <a:prstGeom prst="rect">
            <a:avLst/>
          </a:prstGeom>
          <a:noFill/>
        </p:spPr>
      </p:pic>
      <p:pic>
        <p:nvPicPr>
          <p:cNvPr id="12" name="Picture 5" descr="C:\Users\Enrico\Desktop\Unità d'Italia\Immagini\Storia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365104"/>
            <a:ext cx="4514002" cy="1081757"/>
          </a:xfrm>
          <a:prstGeom prst="rect">
            <a:avLst/>
          </a:prstGeom>
          <a:noFill/>
        </p:spPr>
      </p:pic>
      <p:pic>
        <p:nvPicPr>
          <p:cNvPr id="13" name="Picture 6" descr="C:\Users\Enrico\Desktop\Unità d'Italia\Immagini\Storia 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805264"/>
            <a:ext cx="4364413" cy="774697"/>
          </a:xfrm>
          <a:prstGeom prst="rect">
            <a:avLst/>
          </a:prstGeom>
          <a:noFill/>
        </p:spPr>
      </p:pic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6" name="Picture 2" descr="Incontro di Teano fra Garibaldi e Vittorio Emanuele II 300x176 150 anni dall’Unità d’Italia. Il Risorgimento e la “questione meridionale”">
            <a:hlinkClick r:id="rId7" tooltip="Incontro_di_Teano_fra_Garibaldi_e_Vittorio_Emanuele_II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908720"/>
            <a:ext cx="3528392" cy="206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Enrico\Desktop\Unità d'Italia\Immagini\Storia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5976664" cy="1877561"/>
          </a:xfrm>
          <a:prstGeom prst="rect">
            <a:avLst/>
          </a:prstGeom>
          <a:noFill/>
        </p:spPr>
      </p:pic>
      <p:pic>
        <p:nvPicPr>
          <p:cNvPr id="9" name="Picture 2" descr="C:\Users\Enrico\Desktop\Unità d'Italia\Immagini\Storia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6264696" cy="105276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problemi del nuovo regno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III guerra d’indipendenza e la conquista di Roma</a:t>
            </a:r>
          </a:p>
        </p:txBody>
      </p:sp>
      <p:pic>
        <p:nvPicPr>
          <p:cNvPr id="9218" name="Picture 2" descr="C:\Users\Enrico\Desktop\Unità d'Italia\Immagini\Storia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609639" cy="1593007"/>
          </a:xfrm>
          <a:prstGeom prst="rect">
            <a:avLst/>
          </a:prstGeom>
          <a:noFill/>
        </p:spPr>
      </p:pic>
      <p:pic>
        <p:nvPicPr>
          <p:cNvPr id="9219" name="Picture 3" descr="C:\Users\Enrico\Desktop\Unità d'Italia\Immagini\Storia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702306" cy="770026"/>
          </a:xfrm>
          <a:prstGeom prst="rect">
            <a:avLst/>
          </a:prstGeom>
          <a:noFill/>
        </p:spPr>
      </p:pic>
      <p:pic>
        <p:nvPicPr>
          <p:cNvPr id="9220" name="Picture 4" descr="C:\Users\Enrico\Desktop\Unità d'Italia\Immagini\Cartina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4278100" cy="3123175"/>
          </a:xfrm>
          <a:prstGeom prst="rect">
            <a:avLst/>
          </a:prstGeom>
          <a:noFill/>
        </p:spPr>
      </p:pic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roma.repubblica.it/images/2010/09/19/102210429-946385df-6c37-4a82-a961-e7d8312ca8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12976"/>
            <a:ext cx="439370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1967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- 17 Giugno – 26 Agosto 1789: la Francia rivoluzionaria mette in crisi e abbatte l’assolutismo;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4847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- 26 Agosto 1789 - 10 Agosto 1792: è in vigore la Costituzione del 1791;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2768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- 27 Luglio 1794 – 9 Novembre 1799: è in vigore la Costituzione del 1795, simile a quella del 1791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7728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- 10 Agosto 1792 – 9 Termidoro anno II (27 Luglio 1794): repubblica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giacobina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è in vigore la Costituzione del 1793;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Rivoluzione Francese e Napoleone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8367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Vediamo ora più in dettaglio la Rivoluzione Francese e l’Impero di Napoleone: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78092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- 25 Dicembre 1799: Napoleone approva la Costituzione dell’anno VIII;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28498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- 1802: Napoleone diviene primo console a vita;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7890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- 2 Dicembre 1804: Napoleone è incoronato da papa Pio VII imperatore;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43651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- 16-19 Ottobre 1813: Napoleone è sconfitto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Lypsia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9411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- 6 Aprile 1814: Napoleone abdica;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5229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- 1° Marzo – 18 Giugno 1815: periodo dei “cento giorni”; Napoleone è sconfitto a Waterloo;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60212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- 5 Maggio 1821: Napoleone muore a Sant’Elena.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ndietro o precedente 14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/>
          </a:p>
        </p:txBody>
      </p:sp>
      <p:sp>
        <p:nvSpPr>
          <p:cNvPr id="16" name="Avanti o successivo 15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webalice.it/alessandro.ietti/INFORMAZIONE/Illuminismo_file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897" y="2852936"/>
            <a:ext cx="4390086" cy="347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Settecento e Ottocento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8367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Proseguiamo il nostro cammino tra rivoluzione industriale e Restaurazione: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1967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- 1760-1850: rivoluzione industriale in Inghilterra;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5567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- 1814-1815: congresso di Vienna;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9168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- 1820-21; 1830-31; 1848: moti rivoluzionari attraversano tutta l’Europa opponendosi al ritorno dell’Antico Regime imposto dalla Restaurazione.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Passiamo ora all’analisi più dettagliata dei moti italiani.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://www.canino.info/inserti/monografie/risorgimento_tuscia/associazione_castrense/proclamazione_repubb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rico\Desktop\Unità d'Italia\Immagini\Storia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4018962" cy="1296144"/>
          </a:xfrm>
          <a:prstGeom prst="rect">
            <a:avLst/>
          </a:prstGeom>
          <a:noFill/>
        </p:spPr>
      </p:pic>
      <p:pic>
        <p:nvPicPr>
          <p:cNvPr id="1027" name="Picture 3" descr="C:\Users\Enrico\Desktop\Unità d'Italia\Immagini\Storia 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362312" cy="648072"/>
          </a:xfrm>
          <a:prstGeom prst="rect">
            <a:avLst/>
          </a:prstGeom>
          <a:noFill/>
        </p:spPr>
      </p:pic>
      <p:pic>
        <p:nvPicPr>
          <p:cNvPr id="1028" name="Picture 4" descr="C:\Users\Enrico\Desktop\Unità d'Italia\Immagini\Storia 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4942501" cy="72008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6926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moti prima del 1848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L’Unificazione italiana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1848</a:t>
            </a:r>
          </a:p>
        </p:txBody>
      </p:sp>
      <p:pic>
        <p:nvPicPr>
          <p:cNvPr id="2050" name="Picture 2" descr="C:\Users\Enrico\Desktop\Unità d'Italia\Immagini\Storia 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28392" cy="4258896"/>
          </a:xfrm>
          <a:prstGeom prst="rect">
            <a:avLst/>
          </a:prstGeom>
          <a:noFill/>
        </p:spPr>
      </p:pic>
      <p:pic>
        <p:nvPicPr>
          <p:cNvPr id="2051" name="Picture 3" descr="C:\Users\Enrico\Desktop\Unità d'Italia\Immagini\Storia 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284778" cy="2088232"/>
          </a:xfrm>
          <a:prstGeom prst="rect">
            <a:avLst/>
          </a:prstGeom>
          <a:noFill/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Il1849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nrico\Desktop\Unità d'Italia\Immagini\Immagini date\Storia 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772052" cy="2376264"/>
          </a:xfrm>
          <a:prstGeom prst="rect">
            <a:avLst/>
          </a:prstGeom>
          <a:noFill/>
        </p:spPr>
      </p:pic>
      <p:pic>
        <p:nvPicPr>
          <p:cNvPr id="3075" name="Picture 3" descr="C:\Users\Enrico\Desktop\Unità d'Italia\Immagini\Storia 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5915924" cy="1800200"/>
          </a:xfrm>
          <a:prstGeom prst="rect">
            <a:avLst/>
          </a:prstGeom>
          <a:noFill/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4.bp.blogspot.com/_uG2fPAD1Nr0/TPgBY-0i7-I/AAAAAAAABPw/OAQfpeIpinI/s1600/Carlo+Alber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92696"/>
            <a:ext cx="2520280" cy="305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Riepilogo della I guerra d’indipendenza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nrico\Desktop\Unità d'Italia\Immagini\Cartin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047796" cy="5976664"/>
          </a:xfrm>
          <a:prstGeom prst="rect">
            <a:avLst/>
          </a:prstGeom>
          <a:noFill/>
        </p:spPr>
      </p:pic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 1855 al 1859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nrico\Desktop\Unità d'Italia\Immagini\Storia 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4632156" cy="1440160"/>
          </a:xfrm>
          <a:prstGeom prst="rect">
            <a:avLst/>
          </a:prstGeom>
          <a:noFill/>
        </p:spPr>
      </p:pic>
      <p:pic>
        <p:nvPicPr>
          <p:cNvPr id="4099" name="Picture 3" descr="C:\Users\Enrico\Desktop\Unità d'Italia\Immagini\Storia 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4343598" cy="1008112"/>
          </a:xfrm>
          <a:prstGeom prst="rect">
            <a:avLst/>
          </a:prstGeom>
          <a:noFill/>
        </p:spPr>
      </p:pic>
      <p:pic>
        <p:nvPicPr>
          <p:cNvPr id="4100" name="Picture 4" descr="C:\Users\Enrico\Desktop\Unità d'Italia\Immagini\Storia 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645024"/>
            <a:ext cx="4035431" cy="792088"/>
          </a:xfrm>
          <a:prstGeom prst="rect">
            <a:avLst/>
          </a:prstGeom>
          <a:noFill/>
        </p:spPr>
      </p:pic>
      <p:pic>
        <p:nvPicPr>
          <p:cNvPr id="4102" name="Picture 6" descr="C:\Users\Enrico\Desktop\Unità d'Italia\Immagini\Storia 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81128"/>
            <a:ext cx="3770420" cy="2088232"/>
          </a:xfrm>
          <a:prstGeom prst="rect">
            <a:avLst/>
          </a:prstGeom>
          <a:noFill/>
        </p:spPr>
      </p:pic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294" name="Picture 6" descr="http://giornalistibeniculturali.files.wordpress.com/2010/03/cav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708920"/>
            <a:ext cx="226695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Riepilogo della II guerra d’indipendenza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nrico\Desktop\Unità d'Italia\Immagini\Cart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696744" cy="5403615"/>
          </a:xfrm>
          <a:prstGeom prst="rect">
            <a:avLst/>
          </a:prstGeom>
          <a:noFill/>
        </p:spPr>
      </p:pic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8388424" y="6525344"/>
            <a:ext cx="360040" cy="332656"/>
          </a:xfrm>
          <a:prstGeom prst="actionButtonBackPrevio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332656"/>
          </a:xfrm>
          <a:prstGeom prst="actionButtonForwardNex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451</Words>
  <Application>Microsoft Office PowerPoint</Application>
  <PresentationFormat>Presentazione su schermo (4:3)</PresentationFormat>
  <Paragraphs>49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</dc:creator>
  <cp:lastModifiedBy>Enrico</cp:lastModifiedBy>
  <cp:revision>41</cp:revision>
  <dcterms:created xsi:type="dcterms:W3CDTF">2011-09-12T17:55:40Z</dcterms:created>
  <dcterms:modified xsi:type="dcterms:W3CDTF">2013-08-21T21:39:57Z</dcterms:modified>
</cp:coreProperties>
</file>